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81" r:id="rId15"/>
    <p:sldId id="282" r:id="rId16"/>
    <p:sldId id="268" r:id="rId17"/>
    <p:sldId id="279" r:id="rId18"/>
    <p:sldId id="270" r:id="rId19"/>
    <p:sldId id="274" r:id="rId20"/>
    <p:sldId id="271" r:id="rId21"/>
    <p:sldId id="275" r:id="rId22"/>
    <p:sldId id="272" r:id="rId23"/>
    <p:sldId id="276" r:id="rId24"/>
    <p:sldId id="273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2"/>
  </p:normalViewPr>
  <p:slideViewPr>
    <p:cSldViewPr snapToGrid="0" snapToObjects="1">
      <p:cViewPr>
        <p:scale>
          <a:sx n="104" d="100"/>
          <a:sy n="104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OCR</a:t>
            </a:r>
            <a:r>
              <a:rPr kumimoji="1" lang="zh-CN" altLang="en-US" dirty="0" smtClean="0"/>
              <a:t>文字检测部分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OCR</a:t>
            </a:r>
            <a:r>
              <a:rPr kumimoji="1" lang="zh-CN" altLang="en-US" dirty="0" smtClean="0"/>
              <a:t>文字检测部分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2018.08.03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2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000">
                <a:latin typeface="Times New Roman" charset="0"/>
                <a:ea typeface="Times New Roman" charset="0"/>
                <a:cs typeface="Times New Roman" charset="0"/>
              </a:rPr>
              <a:t>InceptText:A New Inception-Text Module with Deformable PSROI Pooling for Multi-Oriented Scene Text Detection</a:t>
            </a:r>
            <a:endParaRPr kumimoji="1" lang="zh-CN" altLang="en-US" sz="3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5" y="1737360"/>
            <a:ext cx="10058400" cy="44884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4948" y="3329506"/>
            <a:ext cx="1065152" cy="593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66707" y="4159830"/>
            <a:ext cx="1065152" cy="593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99490" y="4159830"/>
            <a:ext cx="1324303" cy="593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99490" y="5044966"/>
            <a:ext cx="1324303" cy="567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7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7" y="635000"/>
            <a:ext cx="10058400" cy="52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Inception-Text Module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59" y="407135"/>
            <a:ext cx="4970847" cy="56585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90131" y="2088443"/>
            <a:ext cx="3239911" cy="277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99375" y="2088443"/>
            <a:ext cx="948267" cy="277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46577" y="2698044"/>
            <a:ext cx="3149598" cy="4176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06" y="1103732"/>
            <a:ext cx="5202767" cy="44941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19632" y="3274541"/>
            <a:ext cx="1050325" cy="1025610"/>
          </a:xfrm>
          <a:prstGeom prst="rect">
            <a:avLst/>
          </a:prstGeom>
          <a:noFill/>
          <a:ln>
            <a:solidFill>
              <a:srgbClr val="F0C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40235" y="3274541"/>
            <a:ext cx="955939" cy="1025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91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64" y="1754658"/>
            <a:ext cx="6303661" cy="44721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23" y="129853"/>
            <a:ext cx="8040817" cy="150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3" y="843692"/>
            <a:ext cx="6756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5505"/>
          </a:xfrm>
        </p:spPr>
        <p:txBody>
          <a:bodyPr/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Standard PSROI Pooling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42" y="1344259"/>
            <a:ext cx="9964738" cy="4210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38" y="108808"/>
            <a:ext cx="4551405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Deformable PSROI Pooling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895123"/>
            <a:ext cx="698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Experiments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30" y="1782516"/>
            <a:ext cx="7581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23" y="428978"/>
            <a:ext cx="3204111" cy="49614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56" y="428978"/>
            <a:ext cx="6159106" cy="47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CTPN(2016)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3" y="1949623"/>
            <a:ext cx="10058400" cy="30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88" y="424745"/>
            <a:ext cx="75184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ICDAR2015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16" y="153793"/>
            <a:ext cx="4499139" cy="56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2070100"/>
            <a:ext cx="6184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RCTW-17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86603"/>
            <a:ext cx="3021412" cy="58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6" y="1840089"/>
            <a:ext cx="64008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MSRA-TD500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6" y="395111"/>
            <a:ext cx="3357411" cy="56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Failure cases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279964"/>
            <a:ext cx="3435209" cy="56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CTPN(2016)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主要原理：结合</a:t>
            </a:r>
            <a:r>
              <a:rPr lang="en-US" altLang="zh-CN" sz="2400" dirty="0"/>
              <a:t>CNN</a:t>
            </a:r>
            <a:r>
              <a:rPr lang="zh-CN" altLang="en-US" sz="2400" dirty="0"/>
              <a:t>网络与</a:t>
            </a:r>
            <a:r>
              <a:rPr lang="en-US" altLang="zh-CN" sz="2400" dirty="0"/>
              <a:t>LSTM</a:t>
            </a:r>
            <a:r>
              <a:rPr lang="zh-CN" altLang="en-US" sz="2400" dirty="0"/>
              <a:t>网络，</a:t>
            </a:r>
            <a:r>
              <a:rPr lang="en-US" altLang="zh-CN" sz="2400" dirty="0"/>
              <a:t>CNN</a:t>
            </a:r>
            <a:r>
              <a:rPr lang="zh-CN" altLang="en-US" sz="2400" dirty="0"/>
              <a:t>提取空间特征，</a:t>
            </a:r>
            <a:r>
              <a:rPr lang="en-US" altLang="zh-CN" sz="2400" dirty="0"/>
              <a:t>LSTM</a:t>
            </a:r>
            <a:r>
              <a:rPr lang="zh-CN" altLang="en-US" sz="2400" dirty="0"/>
              <a:t>提取序列特征，最后使用类似</a:t>
            </a:r>
            <a:r>
              <a:rPr lang="en-US" altLang="zh-CN" sz="2400" dirty="0"/>
              <a:t>Faster R-CNN</a:t>
            </a:r>
            <a:r>
              <a:rPr lang="zh-CN" altLang="en-US" sz="2400" dirty="0"/>
              <a:t>的</a:t>
            </a:r>
            <a:r>
              <a:rPr lang="en-US" altLang="zh-CN" sz="2400" dirty="0"/>
              <a:t>RPN</a:t>
            </a:r>
            <a:r>
              <a:rPr lang="zh-CN" altLang="en-US" sz="2400" dirty="0"/>
              <a:t>网络，获得</a:t>
            </a:r>
            <a:r>
              <a:rPr lang="en-US" altLang="zh-CN" sz="2400" dirty="0"/>
              <a:t>text </a:t>
            </a:r>
            <a:r>
              <a:rPr lang="en-US" altLang="zh-CN" sz="2400" dirty="0" smtClean="0"/>
              <a:t>proposal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优点：与</a:t>
            </a:r>
            <a:r>
              <a:rPr lang="en-US" altLang="zh-CN" sz="2400" dirty="0"/>
              <a:t>Faster R-CNN</a:t>
            </a:r>
            <a:r>
              <a:rPr lang="zh-CN" altLang="en-US" sz="2400" dirty="0"/>
              <a:t>相比，</a:t>
            </a:r>
            <a:r>
              <a:rPr lang="en-US" altLang="zh-CN" sz="2400" dirty="0"/>
              <a:t>CTPN</a:t>
            </a:r>
            <a:r>
              <a:rPr lang="zh-CN" altLang="en-US" sz="2400" dirty="0"/>
              <a:t>加入了</a:t>
            </a:r>
            <a:r>
              <a:rPr lang="en-US" altLang="zh-CN" sz="2400" dirty="0"/>
              <a:t>BLSTM</a:t>
            </a:r>
            <a:r>
              <a:rPr lang="zh-CN" altLang="en-US" sz="2400" dirty="0"/>
              <a:t>学习文字的序列特征，更有利于文字检测</a:t>
            </a:r>
          </a:p>
          <a:p>
            <a:pPr marL="0" indent="0">
              <a:buNone/>
            </a:pPr>
            <a:r>
              <a:rPr lang="zh-CN" altLang="en-US" sz="2400" dirty="0"/>
              <a:t>缺点：由于</a:t>
            </a:r>
            <a:r>
              <a:rPr lang="en-US" altLang="zh-CN" sz="2400" dirty="0"/>
              <a:t>Anchor</a:t>
            </a:r>
            <a:r>
              <a:rPr lang="zh-CN" altLang="en-US" sz="2400" dirty="0"/>
              <a:t>设定的原因，</a:t>
            </a:r>
            <a:r>
              <a:rPr lang="en-US" altLang="zh-CN" sz="2400" dirty="0"/>
              <a:t>CTPN</a:t>
            </a:r>
            <a:r>
              <a:rPr lang="zh-CN" altLang="en-US" sz="2400" dirty="0"/>
              <a:t>只能检测横向分布的文字，由于框架限定，对不规则倾斜文字检测效果非常一般。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71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EAST(2017)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76616"/>
            <a:ext cx="10058400" cy="33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EAST(2017)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27" y="185351"/>
            <a:ext cx="5994400" cy="58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EAST(2017)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主要原理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FCN+NMS</a:t>
            </a:r>
            <a:endParaRPr lang="zh-CN" altLang="en-US" sz="2400" dirty="0" smtClean="0"/>
          </a:p>
          <a:p>
            <a:endParaRPr lang="zh-CN" altLang="en-US" sz="2400" dirty="0"/>
          </a:p>
          <a:p>
            <a:r>
              <a:rPr lang="zh-CN" altLang="en-US" sz="2400" dirty="0"/>
              <a:t>优点：提供了方向信息，可以检测各个方向的文本</a:t>
            </a:r>
          </a:p>
          <a:p>
            <a:r>
              <a:rPr lang="zh-CN" altLang="en-US" sz="2400" dirty="0"/>
              <a:t>缺点：对较长的文本检测</a:t>
            </a:r>
            <a:r>
              <a:rPr lang="zh-CN" altLang="en-US" sz="2400" dirty="0" smtClean="0"/>
              <a:t>效果</a:t>
            </a:r>
            <a:r>
              <a:rPr lang="zh-CN" altLang="en-US" sz="2400" dirty="0"/>
              <a:t>不好，感受野不够长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5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TextBoxes</a:t>
            </a:r>
            <a:r>
              <a:rPr kumimoji="1" lang="en-US" altLang="zh-CN" dirty="0" smtClean="0"/>
              <a:t>++(2018)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1" y="2108886"/>
            <a:ext cx="10058400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TextBoxes</a:t>
            </a:r>
            <a:r>
              <a:rPr kumimoji="1" lang="en-US" altLang="zh-CN" dirty="0" smtClean="0"/>
              <a:t>++(2018)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主要原理</a:t>
            </a:r>
            <a:r>
              <a:rPr kumimoji="1" lang="en-US" altLang="zh-CN" sz="2400" dirty="0" smtClean="0"/>
              <a:t>:</a:t>
            </a:r>
            <a:r>
              <a:rPr kumimoji="1" lang="zh-CN" altLang="en-US" sz="2400" dirty="0" smtClean="0"/>
              <a:t>在</a:t>
            </a:r>
            <a:r>
              <a:rPr kumimoji="1" lang="en-US" altLang="zh-CN" sz="2400" dirty="0" smtClean="0"/>
              <a:t>SSD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err="1" smtClean="0"/>
              <a:t>TextBoxes</a:t>
            </a:r>
            <a:r>
              <a:rPr kumimoji="1" lang="zh-CN" altLang="en-US" sz="2400" dirty="0" smtClean="0"/>
              <a:t>的基础上做一些改进</a:t>
            </a:r>
            <a:endParaRPr kumimoji="1" lang="en-US" altLang="zh-CN" sz="2400" dirty="0" smtClean="0"/>
          </a:p>
          <a:p>
            <a:endParaRPr kumimoji="1" lang="zh-CN" altLang="en-US" sz="2400" dirty="0" smtClean="0"/>
          </a:p>
          <a:p>
            <a:r>
              <a:rPr kumimoji="1" lang="zh-CN" altLang="en-US" sz="2400" dirty="0" smtClean="0"/>
              <a:t>对</a:t>
            </a:r>
            <a:r>
              <a:rPr kumimoji="1" lang="en-US" altLang="zh-CN" sz="2400" dirty="0" smtClean="0"/>
              <a:t>SSD</a:t>
            </a:r>
            <a:r>
              <a:rPr kumimoji="1" lang="zh-CN" altLang="en-US" sz="2400" dirty="0" smtClean="0"/>
              <a:t>的改进</a:t>
            </a:r>
            <a:r>
              <a:rPr kumimoji="1" lang="en-US" altLang="zh-CN" sz="2400" dirty="0" smtClean="0"/>
              <a:t>:</a:t>
            </a:r>
          </a:p>
          <a:p>
            <a:r>
              <a:rPr kumimoji="1" lang="en-US" altLang="zh-CN" sz="2400" dirty="0" smtClean="0">
                <a:sym typeface="Wingdings"/>
              </a:rPr>
              <a:t>(1) </a:t>
            </a:r>
            <a:r>
              <a:rPr kumimoji="1" lang="zh-CN" altLang="en-US" sz="2400" dirty="0" smtClean="0">
                <a:sym typeface="Wingdings"/>
              </a:rPr>
              <a:t>把</a:t>
            </a:r>
            <a:r>
              <a:rPr kumimoji="1" lang="en-US" altLang="zh-CN" sz="2400" dirty="0" err="1">
                <a:sym typeface="Wingdings"/>
              </a:rPr>
              <a:t>ssd</a:t>
            </a:r>
            <a:r>
              <a:rPr kumimoji="1" lang="zh-CN" altLang="en-US" sz="2400" dirty="0">
                <a:sym typeface="Wingdings"/>
              </a:rPr>
              <a:t>的</a:t>
            </a:r>
            <a:r>
              <a:rPr kumimoji="1" lang="en-US" altLang="zh-CN" sz="2400" dirty="0" err="1">
                <a:sym typeface="Wingdings"/>
              </a:rPr>
              <a:t>defaultbox</a:t>
            </a:r>
            <a:r>
              <a:rPr kumimoji="1" lang="en-US" altLang="zh-CN" sz="2400" dirty="0">
                <a:sym typeface="Wingdings"/>
              </a:rPr>
              <a:t> </a:t>
            </a:r>
            <a:r>
              <a:rPr kumimoji="1" lang="zh-CN" altLang="en-US" sz="2400" dirty="0">
                <a:sym typeface="Wingdings"/>
              </a:rPr>
              <a:t>的比例改</a:t>
            </a:r>
            <a:r>
              <a:rPr kumimoji="1" lang="zh-CN" altLang="en-US" sz="2400" dirty="0" smtClean="0">
                <a:sym typeface="Wingdings"/>
              </a:rPr>
              <a:t>成</a:t>
            </a:r>
            <a:r>
              <a:rPr kumimoji="1" lang="en-US" altLang="zh-CN" sz="2400" dirty="0" smtClean="0">
                <a:sym typeface="Wingdings"/>
              </a:rPr>
              <a:t>(1</a:t>
            </a:r>
            <a:r>
              <a:rPr kumimoji="1" lang="zh-CN" altLang="en-US" sz="2400" dirty="0">
                <a:sym typeface="Wingdings"/>
              </a:rPr>
              <a:t>，</a:t>
            </a:r>
            <a:r>
              <a:rPr kumimoji="1" lang="en-US" altLang="zh-CN" sz="2400" dirty="0">
                <a:sym typeface="Wingdings"/>
              </a:rPr>
              <a:t>2</a:t>
            </a:r>
            <a:r>
              <a:rPr kumimoji="1" lang="zh-CN" altLang="en-US" sz="2400" dirty="0">
                <a:sym typeface="Wingdings"/>
              </a:rPr>
              <a:t>，</a:t>
            </a:r>
            <a:r>
              <a:rPr kumimoji="1" lang="en-US" altLang="zh-CN" sz="2400" dirty="0">
                <a:sym typeface="Wingdings"/>
              </a:rPr>
              <a:t>3</a:t>
            </a:r>
            <a:r>
              <a:rPr kumimoji="1" lang="zh-CN" altLang="en-US" sz="2400" dirty="0">
                <a:sym typeface="Wingdings"/>
              </a:rPr>
              <a:t>，</a:t>
            </a:r>
            <a:r>
              <a:rPr kumimoji="1" lang="en-US" altLang="zh-CN" sz="2400" dirty="0">
                <a:sym typeface="Wingdings"/>
              </a:rPr>
              <a:t>5</a:t>
            </a:r>
            <a:r>
              <a:rPr kumimoji="1" lang="zh-CN" altLang="en-US" sz="2400" dirty="0">
                <a:sym typeface="Wingdings"/>
              </a:rPr>
              <a:t>，</a:t>
            </a:r>
            <a:r>
              <a:rPr kumimoji="1" lang="en-US" altLang="zh-CN" sz="2400" dirty="0">
                <a:sym typeface="Wingdings"/>
              </a:rPr>
              <a:t>7</a:t>
            </a:r>
            <a:r>
              <a:rPr kumimoji="1" lang="zh-CN" altLang="en-US" sz="2400" dirty="0">
                <a:sym typeface="Wingdings"/>
              </a:rPr>
              <a:t>，</a:t>
            </a:r>
            <a:r>
              <a:rPr kumimoji="1" lang="en-US" altLang="zh-CN" sz="2400" dirty="0" smtClean="0">
                <a:sym typeface="Wingdings"/>
              </a:rPr>
              <a:t>10</a:t>
            </a:r>
            <a:r>
              <a:rPr kumimoji="1" lang="en-US" altLang="zh-CN" sz="2400" dirty="0">
                <a:sym typeface="Wingdings"/>
              </a:rPr>
              <a:t>)</a:t>
            </a:r>
            <a:r>
              <a:rPr kumimoji="1" lang="zh-CN" altLang="en-US" sz="2400" dirty="0" smtClean="0">
                <a:sym typeface="Wingdings"/>
              </a:rPr>
              <a:t>的</a:t>
            </a:r>
            <a:r>
              <a:rPr kumimoji="1" lang="zh-CN" altLang="en-US" sz="2400" dirty="0">
                <a:sym typeface="Wingdings"/>
              </a:rPr>
              <a:t>长</a:t>
            </a:r>
            <a:r>
              <a:rPr kumimoji="1" lang="zh-CN" altLang="en-US" sz="2400" dirty="0" smtClean="0">
                <a:sym typeface="Wingdings"/>
              </a:rPr>
              <a:t>矩形</a:t>
            </a:r>
            <a:r>
              <a:rPr kumimoji="1" lang="en-US" altLang="zh-CN" sz="2400" dirty="0" smtClean="0">
                <a:sym typeface="Wingdings"/>
              </a:rPr>
              <a:t> </a:t>
            </a:r>
          </a:p>
          <a:p>
            <a:r>
              <a:rPr kumimoji="1" lang="en-US" altLang="zh-CN" sz="2400" dirty="0" smtClean="0">
                <a:sym typeface="Wingdings"/>
              </a:rPr>
              <a:t>(2)</a:t>
            </a:r>
            <a:r>
              <a:rPr kumimoji="1" lang="zh-CN" altLang="en-US" sz="2400" dirty="0">
                <a:sym typeface="Wingdings"/>
              </a:rPr>
              <a:t>把原先的作为分类的卷积核</a:t>
            </a:r>
            <a:r>
              <a:rPr kumimoji="1" lang="en-US" altLang="zh-CN" sz="2400" dirty="0">
                <a:sym typeface="Wingdings"/>
              </a:rPr>
              <a:t>3*3</a:t>
            </a:r>
            <a:r>
              <a:rPr kumimoji="1" lang="zh-CN" altLang="en-US" sz="2400" dirty="0">
                <a:sym typeface="Wingdings"/>
              </a:rPr>
              <a:t>改成了</a:t>
            </a:r>
            <a:r>
              <a:rPr kumimoji="1" lang="en-US" altLang="zh-CN" sz="2400" dirty="0" smtClean="0">
                <a:sym typeface="Wingdings"/>
              </a:rPr>
              <a:t>1*5 </a:t>
            </a:r>
          </a:p>
          <a:p>
            <a:r>
              <a:rPr kumimoji="1" lang="en-US" altLang="zh-CN" sz="2400" dirty="0" smtClean="0">
                <a:sym typeface="Wingdings"/>
              </a:rPr>
              <a:t>(3)</a:t>
            </a:r>
            <a:r>
              <a:rPr kumimoji="1" lang="zh-CN" altLang="en-US" sz="2400" dirty="0">
                <a:sym typeface="Wingdings"/>
              </a:rPr>
              <a:t>从多尺度变换成单尺度</a:t>
            </a:r>
            <a:endParaRPr kumimoji="1" lang="zh-CN" altLang="en-US" sz="2400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50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TextBoxes</a:t>
            </a:r>
            <a:r>
              <a:rPr kumimoji="1" lang="en-US" altLang="zh-CN" dirty="0"/>
              <a:t>++(2018)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对</a:t>
            </a:r>
            <a:r>
              <a:rPr kumimoji="1" lang="en-US" altLang="zh-CN" sz="2400" dirty="0" err="1" smtClean="0"/>
              <a:t>TextBoxes</a:t>
            </a:r>
            <a:r>
              <a:rPr kumimoji="1" lang="zh-CN" altLang="en-US" sz="2400" dirty="0" smtClean="0"/>
              <a:t>的</a:t>
            </a:r>
            <a:r>
              <a:rPr kumimoji="1" lang="zh-CN" altLang="en-US" sz="2400" dirty="0"/>
              <a:t>改进</a:t>
            </a:r>
            <a:r>
              <a:rPr kumimoji="1" lang="en-US" altLang="zh-CN" sz="2400" dirty="0"/>
              <a:t>:</a:t>
            </a:r>
          </a:p>
          <a:p>
            <a:r>
              <a:rPr kumimoji="1" lang="en-US" altLang="zh-CN" sz="2400" dirty="0" smtClean="0"/>
              <a:t>(1)</a:t>
            </a:r>
            <a:r>
              <a:rPr lang="zh-CN" altLang="en-US" sz="2400" dirty="0" smtClean="0"/>
              <a:t>对于</a:t>
            </a:r>
            <a:r>
              <a:rPr lang="zh-CN" altLang="en-US" sz="2400" dirty="0"/>
              <a:t>文本框的表示方式发生了</a:t>
            </a:r>
            <a:r>
              <a:rPr lang="zh-CN" altLang="en-US" sz="2400" dirty="0" smtClean="0"/>
              <a:t>变化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由</a:t>
            </a:r>
            <a:r>
              <a:rPr lang="zh-CN" altLang="en-US" sz="2400" dirty="0"/>
              <a:t>左上和右上两个点四个坐标外加四边形的</a:t>
            </a:r>
            <a:r>
              <a:rPr lang="zh-CN" altLang="en-US" sz="2400" dirty="0" smtClean="0"/>
              <a:t>高</a:t>
            </a:r>
            <a:r>
              <a:rPr lang="en-US" altLang="zh-CN" sz="2400" dirty="0" smtClean="0"/>
              <a:t>(x1,y1,x2,y2,h)</a:t>
            </a:r>
            <a:r>
              <a:rPr lang="zh-CN" altLang="en-US" sz="2400" dirty="0" smtClean="0"/>
              <a:t>转换为 </a:t>
            </a:r>
            <a:r>
              <a:rPr lang="en-US" altLang="zh-CN" sz="2400" dirty="0" smtClean="0"/>
              <a:t>4</a:t>
            </a:r>
            <a:r>
              <a:rPr lang="zh-CN" altLang="en-US" sz="2400" dirty="0"/>
              <a:t>个点坐标</a:t>
            </a:r>
            <a:r>
              <a:rPr lang="en-US" altLang="zh-CN" sz="2400" dirty="0"/>
              <a:t>8</a:t>
            </a:r>
            <a:r>
              <a:rPr lang="zh-CN" altLang="en-US" sz="2400" dirty="0" smtClean="0"/>
              <a:t>个数字</a:t>
            </a:r>
            <a:r>
              <a:rPr lang="en-US" altLang="zh-CN" sz="2400" dirty="0" smtClean="0"/>
              <a:t>(x1,y1,x2,y2,x3,y3,x4,y4)</a:t>
            </a:r>
            <a:endParaRPr lang="zh-CN" altLang="en-US" sz="2400" dirty="0"/>
          </a:p>
          <a:p>
            <a:r>
              <a:rPr lang="en-US" altLang="zh-CN" sz="2400" dirty="0" smtClean="0"/>
              <a:t>(2)</a:t>
            </a:r>
            <a:r>
              <a:rPr lang="zh-CN" altLang="en-US" sz="2400" dirty="0"/>
              <a:t> </a:t>
            </a:r>
            <a:r>
              <a:rPr lang="en-US" altLang="zh-CN" sz="2400" dirty="0"/>
              <a:t>NMS</a:t>
            </a:r>
            <a:r>
              <a:rPr lang="zh-CN" altLang="en-US" sz="2400" dirty="0"/>
              <a:t>采用了级联</a:t>
            </a:r>
            <a:r>
              <a:rPr lang="zh-CN" altLang="en-US" sz="2400" dirty="0" smtClean="0"/>
              <a:t>的方式</a:t>
            </a:r>
            <a:r>
              <a:rPr lang="zh-CN" altLang="en-US" sz="2400" dirty="0"/>
              <a:t>提高效率，并且用了不同的计算</a:t>
            </a:r>
            <a:r>
              <a:rPr lang="en-US" altLang="zh-CN" sz="2400" dirty="0"/>
              <a:t>overlap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方式</a:t>
            </a:r>
            <a:endParaRPr lang="en-US" altLang="zh-CN" sz="2400" dirty="0" smtClean="0"/>
          </a:p>
          <a:p>
            <a:r>
              <a:rPr lang="en-US" altLang="zh-CN" sz="2400" dirty="0" smtClean="0"/>
              <a:t>(3) </a:t>
            </a:r>
            <a:r>
              <a:rPr lang="zh-CN" altLang="en-US" sz="2400" dirty="0" smtClean="0"/>
              <a:t>综合利用</a:t>
            </a:r>
            <a:r>
              <a:rPr lang="en-US" altLang="zh-CN" sz="2400" dirty="0" smtClean="0"/>
              <a:t>IOU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crnn</a:t>
            </a:r>
            <a:r>
              <a:rPr lang="zh-CN" altLang="en-US" sz="2400" dirty="0"/>
              <a:t>来一起判断当前的框是不是最</a:t>
            </a:r>
            <a:r>
              <a:rPr lang="zh-CN" altLang="en-US" sz="2400" dirty="0" smtClean="0"/>
              <a:t>好的</a:t>
            </a:r>
          </a:p>
        </p:txBody>
      </p:sp>
    </p:spTree>
    <p:extLst>
      <p:ext uri="{BB962C8B-B14F-4D97-AF65-F5344CB8AC3E}">
        <p14:creationId xmlns:p14="http://schemas.microsoft.com/office/powerpoint/2010/main" val="1797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958</TotalTime>
  <Words>333</Words>
  <Application>Microsoft Macintosh PowerPoint</Application>
  <PresentationFormat>宽屏</PresentationFormat>
  <Paragraphs>39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Times New Roman</vt:lpstr>
      <vt:lpstr>Wingdings</vt:lpstr>
      <vt:lpstr>宋体</vt:lpstr>
      <vt:lpstr>怀旧</vt:lpstr>
      <vt:lpstr>OCR文字检测部分</vt:lpstr>
      <vt:lpstr>CTPN(2016)</vt:lpstr>
      <vt:lpstr>CTPN(2016)</vt:lpstr>
      <vt:lpstr>EAST(2017)</vt:lpstr>
      <vt:lpstr>EAST(2017)</vt:lpstr>
      <vt:lpstr>EAST(2017)</vt:lpstr>
      <vt:lpstr>TextBoxes++(2018)</vt:lpstr>
      <vt:lpstr>TextBoxes++(2018)</vt:lpstr>
      <vt:lpstr>TextBoxes++(2018)</vt:lpstr>
      <vt:lpstr>OCR文字检测部分</vt:lpstr>
      <vt:lpstr>InceptText:A New Inception-Text Module with Deformable PSROI Pooling for Multi-Oriented Scene Text Detection</vt:lpstr>
      <vt:lpstr>PowerPoint 演示文稿</vt:lpstr>
      <vt:lpstr>Inception-Text Module</vt:lpstr>
      <vt:lpstr>PowerPoint 演示文稿</vt:lpstr>
      <vt:lpstr>PowerPoint 演示文稿</vt:lpstr>
      <vt:lpstr>Standard PSROI Pooling</vt:lpstr>
      <vt:lpstr>Deformable PSROI Pooling</vt:lpstr>
      <vt:lpstr>Experiments</vt:lpstr>
      <vt:lpstr>PowerPoint 演示文稿</vt:lpstr>
      <vt:lpstr>PowerPoint 演示文稿</vt:lpstr>
      <vt:lpstr>ICDAR2015</vt:lpstr>
      <vt:lpstr>PowerPoint 演示文稿</vt:lpstr>
      <vt:lpstr>RCTW-17</vt:lpstr>
      <vt:lpstr>PowerPoint 演示文稿</vt:lpstr>
      <vt:lpstr>MSRA-TD500</vt:lpstr>
      <vt:lpstr>Failure cases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OCR文字检测部分</dc:title>
  <dc:creator>Microsoft Office 用户</dc:creator>
  <cp:lastModifiedBy>Microsoft Office 用户</cp:lastModifiedBy>
  <cp:revision>67</cp:revision>
  <dcterms:created xsi:type="dcterms:W3CDTF">2018-05-03T13:16:06Z</dcterms:created>
  <dcterms:modified xsi:type="dcterms:W3CDTF">2018-08-03T09:03:28Z</dcterms:modified>
</cp:coreProperties>
</file>